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8" r:id="rId1"/>
    <p:sldMasterId id="2147483697" r:id="rId2"/>
  </p:sldMasterIdLst>
  <p:notesMasterIdLst>
    <p:notesMasterId r:id="rId4"/>
  </p:notesMasterIdLst>
  <p:handoutMasterIdLst>
    <p:handoutMasterId r:id="rId5"/>
  </p:handoutMasterIdLst>
  <p:sldIdLst>
    <p:sldId id="588" r:id="rId3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24260"/>
    <a:srgbClr val="FFD2C9"/>
    <a:srgbClr val="FFE2DC"/>
    <a:srgbClr val="7F7F7F"/>
    <a:srgbClr val="3A97FF"/>
    <a:srgbClr val="0D0D0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9" d="100"/>
          <a:sy n="109" d="100"/>
        </p:scale>
        <p:origin x="-1560" y="64"/>
      </p:cViewPr>
      <p:guideLst>
        <p:guide orient="horz" pos="4224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-3516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4699" tIns="47350" rIns="94699" bIns="47350" rtlCol="0"/>
          <a:lstStyle>
            <a:lvl1pPr algn="l" eaLnBrk="0" hangingPunct="0">
              <a:defRPr sz="13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wrap="square" lIns="94699" tIns="47350" rIns="94699" bIns="4735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ea typeface="ＭＳ Ｐゴシック" pitchFamily="-65" charset="-128"/>
              </a:defRPr>
            </a:lvl1pPr>
          </a:lstStyle>
          <a:p>
            <a:pPr>
              <a:defRPr/>
            </a:pPr>
            <a:fld id="{885AF675-2060-44E3-8E0C-62EEABC03F81}" type="datetime1">
              <a:rPr lang="en-US"/>
              <a:pPr>
                <a:defRPr/>
              </a:pPr>
              <a:t>6/13/12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4699" tIns="47350" rIns="94699" bIns="47350" rtlCol="0" anchor="b"/>
          <a:lstStyle>
            <a:lvl1pPr algn="l" eaLnBrk="0" hangingPunct="0">
              <a:defRPr sz="13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wrap="square" lIns="94699" tIns="47350" rIns="94699" bIns="4735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ea typeface="ＭＳ Ｐゴシック" pitchFamily="-65" charset="-128"/>
              </a:defRPr>
            </a:lvl1pPr>
          </a:lstStyle>
          <a:p>
            <a:pPr>
              <a:defRPr/>
            </a:pPr>
            <a:fld id="{5F3A51E6-D94D-45C2-BEDC-72494CDA5A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929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99" tIns="47350" rIns="94699" bIns="4735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99" tIns="47350" rIns="94699" bIns="4735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416425"/>
            <a:ext cx="5503863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99" tIns="47350" rIns="94699" bIns="473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99" tIns="47350" rIns="94699" bIns="4735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99" tIns="47350" rIns="94699" bIns="47350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ea typeface="ＭＳ Ｐゴシック" pitchFamily="-65" charset="-128"/>
              </a:defRPr>
            </a:lvl1pPr>
          </a:lstStyle>
          <a:p>
            <a:pPr>
              <a:defRPr/>
            </a:pPr>
            <a:fld id="{3FF54E0C-958F-47FA-8312-B4A6721648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178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F54E0C-958F-47FA-8312-B4A672164829}" type="slidenum">
              <a:rPr lang="en-US" smtClean="0"/>
              <a:pPr>
                <a:defRPr/>
              </a:pPr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2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tags" Target="../tags/tag11.xml"/><Relationship Id="rId3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with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6934200" y="6497638"/>
            <a:ext cx="2133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0FA865D8-6EB7-4BB3-BD2D-9640D50E6381}" type="slidenum">
              <a:rPr lang="en-US" sz="1200">
                <a:latin typeface="Verdana" pitchFamily="-1" charset="0"/>
              </a:rPr>
              <a:pPr algn="r"/>
              <a:t>‹#›</a:t>
            </a:fld>
            <a:endParaRPr lang="en-US" sz="1200">
              <a:latin typeface="Verdana" pitchFamily="-1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000" y="2892425"/>
            <a:ext cx="8458200" cy="612775"/>
          </a:xfrm>
          <a:prstGeom prst="rect">
            <a:avLst/>
          </a:prstGeom>
        </p:spPr>
        <p:txBody>
          <a:bodyPr anchor="ctr" anchorCtr="0"/>
          <a:lstStyle>
            <a:lvl1pPr>
              <a:defRPr sz="40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81000" y="5715000"/>
            <a:ext cx="8458200" cy="457200"/>
          </a:xfrm>
          <a:prstGeom prst="rect">
            <a:avLst/>
          </a:prstGeom>
        </p:spPr>
        <p:txBody>
          <a:bodyPr tIns="45720" anchor="t" anchorCtr="0"/>
          <a:lstStyle>
            <a:lvl1pPr marL="0" indent="0" algn="ctr">
              <a:buNone/>
              <a:defRPr sz="140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64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04800" y="1143000"/>
            <a:ext cx="8458200" cy="19050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FFFF"/>
                </a:solidFill>
                <a:latin typeface="Verdana"/>
                <a:cs typeface="Verdana"/>
              </a:defRPr>
            </a:lvl1pPr>
            <a:lvl2pPr>
              <a:defRPr sz="1600">
                <a:solidFill>
                  <a:srgbClr val="FFFFFF"/>
                </a:solidFill>
                <a:latin typeface="Verdana"/>
                <a:cs typeface="Verdana"/>
              </a:defRPr>
            </a:lvl2pPr>
            <a:lvl3pPr>
              <a:defRPr sz="1500">
                <a:solidFill>
                  <a:srgbClr val="FFFFFF"/>
                </a:solidFill>
                <a:latin typeface="Verdana"/>
                <a:cs typeface="Verdana"/>
              </a:defRPr>
            </a:lvl3pPr>
            <a:lvl4pPr>
              <a:defRPr sz="1200">
                <a:solidFill>
                  <a:srgbClr val="FFFFFF"/>
                </a:solidFill>
                <a:latin typeface="Verdana"/>
                <a:cs typeface="Verdana"/>
              </a:defRPr>
            </a:lvl4pPr>
            <a:lvl5pPr>
              <a:defRPr sz="1000">
                <a:solidFill>
                  <a:srgbClr val="FFFFFF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51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399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stiti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0" y="2286000"/>
            <a:ext cx="9144000" cy="1752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353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5092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4" Type="http://schemas.openxmlformats.org/officeDocument/2006/relationships/image" Target="../media/image1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jpeg"/><Relationship Id="rId1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6" Type="http://schemas.openxmlformats.org/officeDocument/2006/relationships/tags" Target="../tags/tag5.xml"/><Relationship Id="rId7" Type="http://schemas.openxmlformats.org/officeDocument/2006/relationships/tags" Target="../tags/tag6.xml"/><Relationship Id="rId8" Type="http://schemas.openxmlformats.org/officeDocument/2006/relationships/tags" Target="../tags/tag7.xml"/><Relationship Id="rId9" Type="http://schemas.openxmlformats.org/officeDocument/2006/relationships/tags" Target="../tags/tag8.xml"/><Relationship Id="rId10" Type="http://schemas.openxmlformats.org/officeDocument/2006/relationships/tags" Target="../tags/tag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title_page.jpg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07" r:id="rId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sub_page[1].jpg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6"/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auto">
          <a:xfrm>
            <a:off x="244475" y="295275"/>
            <a:ext cx="82296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2800">
              <a:solidFill>
                <a:schemeClr val="bg1"/>
              </a:solidFill>
              <a:latin typeface="Book Antiqua" pitchFamily="-1" charset="0"/>
            </a:endParaRPr>
          </a:p>
        </p:txBody>
      </p:sp>
      <p:sp>
        <p:nvSpPr>
          <p:cNvPr id="2052" name="Rectangle 15"/>
          <p:cNvSpPr>
            <a:spLocks noGrp="1" noChangeArrowheads="1"/>
          </p:cNvSpPr>
          <p:nvPr>
            <p:ph type="title"/>
            <p:custDataLst>
              <p:tags r:id="rId8"/>
            </p:custDataLst>
          </p:nvPr>
        </p:nvSpPr>
        <p:spPr bwMode="auto">
          <a:xfrm>
            <a:off x="228600" y="76200"/>
            <a:ext cx="86868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 Goes Here</a:t>
            </a:r>
          </a:p>
        </p:txBody>
      </p:sp>
      <p:sp>
        <p:nvSpPr>
          <p:cNvPr id="2053" name="Rectangle 7"/>
          <p:cNvSpPr>
            <a:spLocks noChangeArrowheads="1"/>
          </p:cNvSpPr>
          <p:nvPr userDrawn="1">
            <p:custDataLst>
              <p:tags r:id="rId9"/>
            </p:custDataLst>
          </p:nvPr>
        </p:nvSpPr>
        <p:spPr bwMode="auto">
          <a:xfrm>
            <a:off x="76200" y="6505575"/>
            <a:ext cx="3505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i="1">
                <a:solidFill>
                  <a:srgbClr val="606060"/>
                </a:solidFill>
                <a:latin typeface="Verdana" pitchFamily="-1" charset="0"/>
              </a:rPr>
              <a:t>PROPRIETARY &amp; CONFIDENTIAL</a:t>
            </a:r>
          </a:p>
        </p:txBody>
      </p:sp>
      <p:sp>
        <p:nvSpPr>
          <p:cNvPr id="2054" name="Rectangle 20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1066800" y="6497638"/>
            <a:ext cx="2133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C1A522DF-71A6-4F31-A623-36062E415652}" type="slidenum">
              <a:rPr lang="en-US" sz="1200">
                <a:solidFill>
                  <a:srgbClr val="606060"/>
                </a:solidFill>
                <a:latin typeface="Verdana" pitchFamily="-1" charset="0"/>
              </a:rPr>
              <a:pPr algn="r"/>
              <a:t>‹#›</a:t>
            </a:fld>
            <a:endParaRPr lang="en-US" sz="1200">
              <a:solidFill>
                <a:srgbClr val="606060"/>
              </a:solidFill>
              <a:latin typeface="Verdana" pitchFamily="-1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03" r:id="rId1"/>
    <p:sldLayoutId id="2147485004" r:id="rId2"/>
    <p:sldLayoutId id="2147485005" r:id="rId3"/>
    <p:sldLayoutId id="2147485006" r:id="rId4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Verdana"/>
          <a:ea typeface="ＭＳ Ｐゴシック" charset="0"/>
          <a:cs typeface="Verdan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Verdana" charset="0"/>
          <a:ea typeface="ＭＳ Ｐゴシック" charset="0"/>
          <a:cs typeface="Verdan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Verdana" charset="0"/>
          <a:ea typeface="ＭＳ Ｐゴシック" charset="0"/>
          <a:cs typeface="Verdan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Verdana" charset="0"/>
          <a:ea typeface="ＭＳ Ｐゴシック" charset="0"/>
          <a:cs typeface="Verdan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>
          <a:solidFill>
            <a:srgbClr val="FFFFFF"/>
          </a:solidFill>
          <a:latin typeface="Verdana" charset="0"/>
          <a:ea typeface="ＭＳ Ｐゴシック" charset="0"/>
          <a:cs typeface="Verdana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Unicode MS" pitchFamily="34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Unicode MS" pitchFamily="34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Unicode MS" pitchFamily="34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Font typeface="Wingdings" pitchFamily="-1" charset="2"/>
        <a:buChar char="§"/>
        <a:defRPr sz="2400">
          <a:solidFill>
            <a:srgbClr val="606060"/>
          </a:solidFill>
          <a:latin typeface="Verdana"/>
          <a:ea typeface="ＭＳ Ｐゴシック" charset="0"/>
          <a:cs typeface="Verdan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Font typeface="Wingdings" pitchFamily="-1" charset="2"/>
        <a:buChar char="§"/>
        <a:defRPr sz="2000">
          <a:solidFill>
            <a:srgbClr val="606060"/>
          </a:solidFill>
          <a:latin typeface="Verdana"/>
          <a:ea typeface="ＭＳ Ｐゴシック" charset="0"/>
          <a:cs typeface="Verdan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06060"/>
        </a:buClr>
        <a:buFont typeface="Wingdings" pitchFamily="-1" charset="2"/>
        <a:buChar char="§"/>
        <a:defRPr>
          <a:solidFill>
            <a:srgbClr val="606060"/>
          </a:solidFill>
          <a:latin typeface="Verdana"/>
          <a:ea typeface="ＭＳ Ｐゴシック" charset="0"/>
          <a:cs typeface="Verdan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Book Antiqua" pitchFamily="18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Book Antiqua" pitchFamily="18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Book Antiqua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Book Antiqua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Book Antiqua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Book Antiqua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11.png"/><Relationship Id="rId10" Type="http://schemas.openxmlformats.org/officeDocument/2006/relationships/tags" Target="../tags/tag23.xml"/><Relationship Id="rId11" Type="http://schemas.openxmlformats.org/officeDocument/2006/relationships/tags" Target="../tags/tag24.xml"/><Relationship Id="rId12" Type="http://schemas.openxmlformats.org/officeDocument/2006/relationships/tags" Target="../tags/tag25.xml"/><Relationship Id="rId13" Type="http://schemas.openxmlformats.org/officeDocument/2006/relationships/tags" Target="../tags/tag26.xml"/><Relationship Id="rId14" Type="http://schemas.openxmlformats.org/officeDocument/2006/relationships/slideLayout" Target="../slideLayouts/slideLayout3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4.jpeg"/><Relationship Id="rId17" Type="http://schemas.openxmlformats.org/officeDocument/2006/relationships/image" Target="../media/image5.png"/><Relationship Id="rId18" Type="http://schemas.openxmlformats.org/officeDocument/2006/relationships/image" Target="../media/image6.png"/><Relationship Id="rId19" Type="http://schemas.openxmlformats.org/officeDocument/2006/relationships/image" Target="../media/image7.png"/><Relationship Id="rId1" Type="http://schemas.openxmlformats.org/officeDocument/2006/relationships/tags" Target="../tags/tag14.xml"/><Relationship Id="rId2" Type="http://schemas.openxmlformats.org/officeDocument/2006/relationships/tags" Target="../tags/tag15.xml"/><Relationship Id="rId3" Type="http://schemas.openxmlformats.org/officeDocument/2006/relationships/tags" Target="../tags/tag16.xml"/><Relationship Id="rId4" Type="http://schemas.openxmlformats.org/officeDocument/2006/relationships/tags" Target="../tags/tag17.xml"/><Relationship Id="rId5" Type="http://schemas.openxmlformats.org/officeDocument/2006/relationships/tags" Target="../tags/tag18.xml"/><Relationship Id="rId6" Type="http://schemas.openxmlformats.org/officeDocument/2006/relationships/tags" Target="../tags/tag19.xml"/><Relationship Id="rId7" Type="http://schemas.openxmlformats.org/officeDocument/2006/relationships/tags" Target="../tags/tag20.xml"/><Relationship Id="rId8" Type="http://schemas.openxmlformats.org/officeDocument/2006/relationships/tags" Target="../tags/tag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52400" y="6497638"/>
            <a:ext cx="1981200" cy="3651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9pPr>
          </a:lstStyle>
          <a:p>
            <a:pPr>
              <a:defRPr/>
            </a:pPr>
            <a:fld id="{353CADFD-467D-436D-9E23-E34DA63A4C20}" type="slidenum">
              <a:rPr lang="en-US" sz="120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0</a:t>
            </a:fld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1200" i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Proprietary &amp; Confidential</a:t>
            </a:r>
            <a:endParaRPr lang="en-US" sz="1200" i="1" dirty="0">
              <a:solidFill>
                <a:schemeClr val="bg1">
                  <a:lumMod val="6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2416" y="838200"/>
            <a:ext cx="3068637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marL="0" indent="0" algn="ctr" eaLnBrk="1" hangingPunct="1">
              <a:spcBef>
                <a:spcPts val="1800"/>
              </a:spcBef>
              <a:spcAft>
                <a:spcPts val="1700"/>
              </a:spcAft>
              <a:buClr>
                <a:srgbClr val="C00000"/>
              </a:buClr>
              <a:defRPr/>
            </a:pPr>
            <a:r>
              <a:rPr lang="en-US" sz="1800" b="1" dirty="0" smtClean="0">
                <a:latin typeface="Calibri" pitchFamily="-65" charset="0"/>
                <a:cs typeface="Calibri" pitchFamily="-65" charset="0"/>
              </a:rPr>
              <a:t>Align your brand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-65" charset="0"/>
                <a:cs typeface="Calibri" pitchFamily="-65" charset="0"/>
              </a:rPr>
              <a:t>with one of the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-65" charset="0"/>
                <a:cs typeface="Calibri" pitchFamily="-65" charset="0"/>
              </a:rPr>
              <a:t> </a:t>
            </a:r>
            <a:r>
              <a:rPr lang="en-US" sz="1800" b="1" dirty="0" smtClean="0">
                <a:latin typeface="Calibri" pitchFamily="-65" charset="0"/>
                <a:cs typeface="Calibri" pitchFamily="-65" charset="0"/>
              </a:rPr>
              <a:t>most popular features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-65" charset="0"/>
                <a:cs typeface="Calibri" pitchFamily="-65" charset="0"/>
              </a:rPr>
              <a:t>on our </a:t>
            </a:r>
            <a:r>
              <a:rPr lang="en-US" sz="1800" b="1" dirty="0" smtClean="0">
                <a:latin typeface="Calibri" pitchFamily="-65" charset="0"/>
                <a:cs typeface="Calibri" pitchFamily="-65" charset="0"/>
              </a:rPr>
              <a:t>website</a:t>
            </a:r>
            <a:endParaRPr lang="en-US" sz="1800" b="1" dirty="0">
              <a:latin typeface="Calibri" pitchFamily="-65" charset="0"/>
              <a:cs typeface="Calibri" pitchFamily="-65" charset="0"/>
            </a:endParaRPr>
          </a:p>
          <a:p>
            <a:pPr marL="171450" indent="-171450" eaLnBrk="1" hangingPunct="1">
              <a:buClr>
                <a:srgbClr val="00B050"/>
              </a:buClr>
              <a:buSzPct val="147000"/>
              <a:buFont typeface="Wingdings" pitchFamily="2" charset="2"/>
              <a:buChar char="ü"/>
              <a:defRPr/>
            </a:pPr>
            <a:r>
              <a:rPr lang="en-US" sz="1400" b="1" dirty="0">
                <a:solidFill>
                  <a:srgbClr val="224260"/>
                </a:solidFill>
                <a:latin typeface="Calibri" pitchFamily="-65" charset="0"/>
                <a:cs typeface="Calibri" pitchFamily="-65" charset="0"/>
              </a:rPr>
              <a:t>Deliver your </a:t>
            </a:r>
            <a:r>
              <a:rPr lang="en-US" sz="1400" b="1" dirty="0" smtClean="0">
                <a:solidFill>
                  <a:srgbClr val="224260"/>
                </a:solidFill>
                <a:latin typeface="Calibri" pitchFamily="-65" charset="0"/>
                <a:cs typeface="Calibri" pitchFamily="-65" charset="0"/>
              </a:rPr>
              <a:t>message </a:t>
            </a:r>
            <a:r>
              <a:rPr lang="en-US" sz="1400" b="1" dirty="0">
                <a:solidFill>
                  <a:srgbClr val="224260"/>
                </a:solidFill>
                <a:latin typeface="Calibri" pitchFamily="-65" charset="0"/>
                <a:cs typeface="Calibri" pitchFamily="-65" charset="0"/>
              </a:rPr>
              <a:t>to our most active listeners</a:t>
            </a:r>
            <a:r>
              <a:rPr lang="en-US" sz="1400" b="1" dirty="0" smtClean="0">
                <a:solidFill>
                  <a:srgbClr val="224260"/>
                </a:solidFill>
                <a:latin typeface="Calibri" pitchFamily="-65" charset="0"/>
                <a:cs typeface="Calibri" pitchFamily="-65" charset="0"/>
              </a:rPr>
              <a:t>.</a:t>
            </a:r>
            <a:endParaRPr lang="en-US" sz="1400" b="1" dirty="0">
              <a:solidFill>
                <a:srgbClr val="224260"/>
              </a:solidFill>
              <a:latin typeface="Calibri" pitchFamily="-65" charset="0"/>
              <a:cs typeface="Calibri" pitchFamily="-65" charset="0"/>
            </a:endParaRPr>
          </a:p>
          <a:p>
            <a:pPr marL="171450" indent="-171450">
              <a:buClr>
                <a:srgbClr val="00B050"/>
              </a:buClr>
              <a:buSzPct val="147000"/>
              <a:buFont typeface="Wingdings" pitchFamily="2" charset="2"/>
              <a:buChar char="ü"/>
              <a:defRPr/>
            </a:pPr>
            <a:r>
              <a:rPr lang="en-US" sz="1400" b="1" dirty="0" smtClean="0">
                <a:solidFill>
                  <a:srgbClr val="224260"/>
                </a:solidFill>
                <a:latin typeface="Calibri" pitchFamily="34" charset="0"/>
                <a:cs typeface="Calibri" pitchFamily="34" charset="0"/>
              </a:rPr>
              <a:t>Listen </a:t>
            </a:r>
            <a:r>
              <a:rPr lang="en-US" sz="1400" b="1" dirty="0">
                <a:solidFill>
                  <a:srgbClr val="224260"/>
                </a:solidFill>
                <a:latin typeface="Calibri" pitchFamily="34" charset="0"/>
                <a:cs typeface="Calibri" pitchFamily="34" charset="0"/>
              </a:rPr>
              <a:t>to the station </a:t>
            </a:r>
            <a:r>
              <a:rPr lang="en-US" sz="1400" b="1" dirty="0" smtClean="0">
                <a:solidFill>
                  <a:srgbClr val="224260"/>
                </a:solidFill>
                <a:latin typeface="Calibri" pitchFamily="34" charset="0"/>
                <a:cs typeface="Calibri" pitchFamily="34" charset="0"/>
              </a:rPr>
              <a:t>anytime, on </a:t>
            </a:r>
            <a:r>
              <a:rPr lang="en-US" sz="1400" b="1" dirty="0">
                <a:solidFill>
                  <a:srgbClr val="224260"/>
                </a:solidFill>
                <a:latin typeface="Calibri" pitchFamily="34" charset="0"/>
                <a:cs typeface="Calibri" pitchFamily="34" charset="0"/>
              </a:rPr>
              <a:t>any </a:t>
            </a:r>
            <a:r>
              <a:rPr lang="en-US" sz="1400" b="1" dirty="0" smtClean="0">
                <a:solidFill>
                  <a:srgbClr val="224260"/>
                </a:solidFill>
                <a:latin typeface="Calibri" pitchFamily="34" charset="0"/>
                <a:cs typeface="Calibri" pitchFamily="34" charset="0"/>
              </a:rPr>
              <a:t>computer</a:t>
            </a:r>
          </a:p>
          <a:p>
            <a:pPr marL="171450" indent="-171450">
              <a:buClr>
                <a:srgbClr val="00B050"/>
              </a:buClr>
              <a:buSzPct val="147000"/>
              <a:buFont typeface="Wingdings" pitchFamily="2" charset="2"/>
              <a:buChar char="ü"/>
              <a:defRPr/>
            </a:pPr>
            <a:r>
              <a:rPr lang="en-US" sz="1400" b="1" dirty="0" smtClean="0">
                <a:solidFill>
                  <a:srgbClr val="224260"/>
                </a:solidFill>
                <a:latin typeface="Calibri" pitchFamily="34" charset="0"/>
                <a:cs typeface="Calibri" pitchFamily="34" charset="0"/>
              </a:rPr>
              <a:t>Dominate the entire player with your  brand</a:t>
            </a:r>
          </a:p>
          <a:p>
            <a:pPr marL="171450" indent="-171450">
              <a:buClr>
                <a:srgbClr val="00B050"/>
              </a:buClr>
              <a:buSzPct val="147000"/>
              <a:buFont typeface="Wingdings" pitchFamily="2" charset="2"/>
              <a:buChar char="ü"/>
              <a:defRPr/>
            </a:pPr>
            <a:endParaRPr lang="en-US" sz="1400" b="1" dirty="0">
              <a:solidFill>
                <a:srgbClr val="224260"/>
              </a:solidFill>
              <a:latin typeface="Calibri" pitchFamily="34" charset="0"/>
              <a:cs typeface="Calibri" pitchFamily="34" charset="0"/>
            </a:endParaRPr>
          </a:p>
          <a:p>
            <a:pPr marL="0">
              <a:spcAft>
                <a:spcPts val="800"/>
              </a:spcAft>
              <a:defRPr/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Exclusive Title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Sponsor of the 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Listen Live Player receives:</a:t>
            </a:r>
          </a:p>
          <a:p>
            <a:pPr marL="171450" indent="-171450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Pre Roll Video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(25%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of plays)</a:t>
            </a:r>
          </a:p>
          <a:p>
            <a:pPr marL="171450" indent="-171450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50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:30 Streaming Spots/month w/ companion banner</a:t>
            </a:r>
          </a:p>
          <a:p>
            <a:pPr marL="171450" indent="-171450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Clickable and persistent Presented By Logo on player </a:t>
            </a:r>
          </a:p>
          <a:p>
            <a:pPr marL="0" indent="0">
              <a:buClr>
                <a:srgbClr val="C00000"/>
              </a:buClr>
              <a:defRPr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    (100% EXCLUSIVE)</a:t>
            </a:r>
          </a:p>
          <a:p>
            <a:pPr marL="171450" indent="-171450">
              <a:spcAft>
                <a:spcPts val="20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Custom player skin </a:t>
            </a:r>
          </a:p>
          <a:p>
            <a:pPr marL="0" indent="0">
              <a:spcAft>
                <a:spcPts val="200"/>
              </a:spcAft>
              <a:buClr>
                <a:srgbClr val="C00000"/>
              </a:buClr>
              <a:defRPr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    (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100% EXCLUSIVE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0" indent="0">
              <a:spcAft>
                <a:spcPts val="200"/>
              </a:spcAft>
              <a:buClr>
                <a:srgbClr val="C00000"/>
              </a:buClr>
              <a:defRPr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  plus 300x250 default ad </a:t>
            </a:r>
          </a:p>
          <a:p>
            <a:pPr marL="0" indent="0">
              <a:spcAft>
                <a:spcPts val="200"/>
              </a:spcAft>
              <a:buClr>
                <a:srgbClr val="C00000"/>
              </a:buClr>
              <a:defRPr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  (except during commercials)</a:t>
            </a:r>
          </a:p>
          <a:p>
            <a:pPr marL="0" indent="0" eaLnBrk="1" hangingPunct="1">
              <a:buClr>
                <a:srgbClr val="C00000"/>
              </a:buClr>
              <a:defRPr/>
            </a:pPr>
            <a:endParaRPr lang="en-US" sz="1000" dirty="0" smtClean="0">
              <a:latin typeface="Calibri" pitchFamily="-65" charset="0"/>
              <a:cs typeface="Calibri" pitchFamily="-65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57200"/>
            <a:ext cx="3712527" cy="4190999"/>
          </a:xfrm>
          <a:prstGeom prst="rect">
            <a:avLst/>
          </a:prstGeom>
          <a:ln>
            <a:noFill/>
          </a:ln>
          <a:effectLst>
            <a:reflection stA="50000" endPos="11000" dist="12700" dir="5400000" sy="-100000" algn="bl" rotWithShape="0"/>
          </a:effectLst>
        </p:spPr>
      </p:pic>
      <p:sp>
        <p:nvSpPr>
          <p:cNvPr id="4102" name="Title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0" y="69850"/>
            <a:ext cx="4800600" cy="774700"/>
          </a:xfrm>
        </p:spPr>
        <p:txBody>
          <a:bodyPr/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-1" charset="0"/>
                <a:ea typeface="ＭＳ Ｐゴシック" pitchFamily="-1" charset="-128"/>
                <a:cs typeface="Calibri" pitchFamily="-1" charset="0"/>
              </a:rPr>
              <a:t>[STATION]</a:t>
            </a:r>
            <a:b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-1" charset="0"/>
                <a:ea typeface="ＭＳ Ｐゴシック" pitchFamily="-1" charset="-128"/>
                <a:cs typeface="Calibri" pitchFamily="-1" charset="0"/>
              </a:rPr>
            </a:b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-1" charset="0"/>
                <a:ea typeface="ＭＳ Ｐゴシック" pitchFamily="-1" charset="-128"/>
                <a:cs typeface="Calibri" pitchFamily="-1" charset="0"/>
              </a:rPr>
              <a:t>Listen Live Player </a:t>
            </a:r>
            <a:r>
              <a:rPr lang="en-US" sz="2800" b="1" dirty="0" smtClean="0">
                <a:solidFill>
                  <a:srgbClr val="C00000"/>
                </a:solidFill>
                <a:latin typeface="Calibri" pitchFamily="-1" charset="0"/>
                <a:ea typeface="ＭＳ Ｐゴシック" pitchFamily="-1" charset="-128"/>
                <a:cs typeface="Calibri" pitchFamily="-1" charset="0"/>
              </a:rPr>
              <a:t>Sponsorship</a:t>
            </a:r>
            <a:endParaRPr lang="en-US" sz="1200" b="1" dirty="0" smtClean="0">
              <a:solidFill>
                <a:srgbClr val="C00000"/>
              </a:solidFill>
              <a:latin typeface="Calibri" pitchFamily="-1" charset="0"/>
              <a:ea typeface="ＭＳ Ｐゴシック" pitchFamily="-1" charset="-128"/>
              <a:cs typeface="Calibri" pitchFamily="-1" charset="0"/>
            </a:endParaRPr>
          </a:p>
        </p:txBody>
      </p:sp>
      <p:pic>
        <p:nvPicPr>
          <p:cNvPr id="4103" name="Picture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324600"/>
            <a:ext cx="914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2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67" y="5245100"/>
            <a:ext cx="1508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2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09" y="4648199"/>
            <a:ext cx="1508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204180"/>
            <a:ext cx="4952999" cy="2663220"/>
          </a:xfrm>
          <a:prstGeom prst="rect">
            <a:avLst/>
          </a:prstGeom>
          <a:effectLst>
            <a:outerShdw blurRad="406400" dist="342900" dir="20040000" sx="93000" sy="93000" algn="bl" rotWithShape="0">
              <a:prstClr val="black">
                <a:alpha val="70000"/>
              </a:prstClr>
            </a:outerShdw>
            <a:reflection blurRad="6350" stA="44000" endPos="20000" dir="5400000" sy="-100000" algn="bl" rotWithShape="0"/>
          </a:effectLst>
        </p:spPr>
      </p:pic>
      <p:pic>
        <p:nvPicPr>
          <p:cNvPr id="4107" name="Picture 2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105400"/>
            <a:ext cx="22383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4338638"/>
            <a:ext cx="223837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295650"/>
            <a:ext cx="22383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>
            <p:custDataLst>
              <p:tags r:id="rId13"/>
            </p:custDataLst>
          </p:nvPr>
        </p:nvSpPr>
        <p:spPr>
          <a:xfrm>
            <a:off x="5121275" y="6218238"/>
            <a:ext cx="27432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-1" charset="0"/>
                <a:cs typeface="Calibri" pitchFamily="-1" charset="0"/>
              </a:rPr>
              <a:t>Price: $XX / month</a:t>
            </a: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VJ2gOKNk7BXhlBv0b7hlI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qfIgfWIxZPs54GSKbucUB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aModlr8B61UzTMp4ruAhY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NSOirUSXmDik5VS2BhpnJ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auN5l63Hjj60Zwp2ZeJ8F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r7Qb36pFEw7W5WkwzwElJ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yJHouCFBGKNdPV2OaISJ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aMXZypR5rdYPz7uEBNZ2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8R7otLlWt0veyVqv3fKAi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eZmVjw64K3tND6R9W5KvJ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jlyye6JJhf4yD82yrPPo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iWVEc503f0vmiwzeM1qdB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KLikDTjFQNRgF0mLh0l0M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I5sJ7oDUFkIRANgTtQqCo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Gns1bGxP3fGv2cRTMU1W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xNqzuoxvz9Qqo5g6cXnQh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b5L32z3vBsaaPEBCb9iyF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FBOLCGH3zgf5ClNrmXr4y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gdgCuALdyIMFp9egWnOx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H8ODKWbHgxbpr6kayHj3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LZjYrXkgUvU7fNPyk4SyK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aS5tTCtITyPKmPkMuemZ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ukQxkZmfbMcOOqTX3IMb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hvq0eyADcKkuoLCmhtmE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xy0UTwbDdq382l6kLOEx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tk28lGriPYYfXSZjF3ryx"/>
</p:tagLst>
</file>

<file path=ppt/theme/theme1.xml><?xml version="1.0" encoding="utf-8"?>
<a:theme xmlns:a="http://schemas.openxmlformats.org/drawingml/2006/main" name="Title Master (blank)">
  <a:themeElements>
    <a:clrScheme name="Titl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tl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Content Slides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8800"/>
      </a:hlink>
      <a:folHlink>
        <a:srgbClr val="99CC00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0000"/>
        </a:solidFill>
        <a:ln w="9525" algn="ctr">
          <a:solidFill>
            <a:schemeClr val="tx1"/>
          </a:solidFill>
          <a:round/>
          <a:headEnd/>
          <a:tailEnd/>
        </a:ln>
      </a:spPr>
      <a:bodyPr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62552</TotalTime>
  <Words>116</Words>
  <Application>Microsoft Macintosh PowerPoint</Application>
  <PresentationFormat>On-screen Show (4:3)</PresentationFormat>
  <Paragraphs>18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Title Master (blank)</vt:lpstr>
      <vt:lpstr>Default Content Slides</vt:lpstr>
      <vt:lpstr>[STATION] Listen Live Player Sponsorship</vt:lpstr>
    </vt:vector>
  </TitlesOfParts>
  <Company>Pfizer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ramosh08</dc:creator>
  <cp:lastModifiedBy>Harry Ward</cp:lastModifiedBy>
  <cp:revision>1206</cp:revision>
  <cp:lastPrinted>2011-07-13T19:22:49Z</cp:lastPrinted>
  <dcterms:created xsi:type="dcterms:W3CDTF">2012-01-27T18:39:11Z</dcterms:created>
  <dcterms:modified xsi:type="dcterms:W3CDTF">2012-06-13T15:53:19Z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true</vt:lpwstr>
  </property>
  <property fmtid="{D5CDD505-2E9C-101B-9397-08002B2CF9AE}" pid="3" name="Google.Documents.DocumentId">
    <vt:lpwstr>1AroQYY3tj2uQTbmfmXB06Pgh45fQw63vtJulR6WMDWk</vt:lpwstr>
  </property>
  <property fmtid="{D5CDD505-2E9C-101B-9397-08002B2CF9AE}" pid="4" name="Google.Documents.RevisionId">
    <vt:lpwstr>08774695590170280062</vt:lpwstr>
  </property>
  <property fmtid="{D5CDD505-2E9C-101B-9397-08002B2CF9AE}" pid="5" name="Google.Documents.PluginVersion">
    <vt:lpwstr>2.0.2662.553</vt:lpwstr>
  </property>
  <property fmtid="{D5CDD505-2E9C-101B-9397-08002B2CF9AE}" pid="6" name="Google.Documents.MergeIncapabilityFlags">
    <vt:i4>0</vt:i4>
  </property>
</Properties>
</file>